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19B1A4-68C3-4580-B5E8-B4CA72FB3CCD}" type="datetimeFigureOut">
              <a:rPr lang="en-GB" smtClean="0"/>
              <a:t>20/05/2019</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29C2774C-2368-433C-AAF2-1A127802EA35}"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19B1A4-68C3-4580-B5E8-B4CA72FB3CCD}"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2774C-2368-433C-AAF2-1A127802EA3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19B1A4-68C3-4580-B5E8-B4CA72FB3CCD}"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2774C-2368-433C-AAF2-1A127802EA35}"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19B1A4-68C3-4580-B5E8-B4CA72FB3CCD}"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2774C-2368-433C-AAF2-1A127802EA35}"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A19B1A4-68C3-4580-B5E8-B4CA72FB3CCD}"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2774C-2368-433C-AAF2-1A127802EA35}"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19B1A4-68C3-4580-B5E8-B4CA72FB3CCD}" type="datetimeFigureOut">
              <a:rPr lang="en-GB" smtClean="0"/>
              <a:t>20/05/2019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C2774C-2368-433C-AAF2-1A127802EA35}"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A19B1A4-68C3-4580-B5E8-B4CA72FB3CCD}" type="datetimeFigureOut">
              <a:rPr lang="en-GB" smtClean="0"/>
              <a:t>20/05/2019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C2774C-2368-433C-AAF2-1A127802EA35}"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19B1A4-68C3-4580-B5E8-B4CA72FB3CCD}" type="datetimeFigureOut">
              <a:rPr lang="en-GB" smtClean="0"/>
              <a:t>20/05/2019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C2774C-2368-433C-AAF2-1A127802EA35}"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9B1A4-68C3-4580-B5E8-B4CA72FB3CCD}" type="datetimeFigureOut">
              <a:rPr lang="en-GB" smtClean="0"/>
              <a:t>20/05/2019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C2774C-2368-433C-AAF2-1A127802EA3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19B1A4-68C3-4580-B5E8-B4CA72FB3CCD}" type="datetimeFigureOut">
              <a:rPr lang="en-GB" smtClean="0"/>
              <a:t>20/05/2019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C2774C-2368-433C-AAF2-1A127802EA35}"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19B1A4-68C3-4580-B5E8-B4CA72FB3CCD}" type="datetimeFigureOut">
              <a:rPr lang="en-GB" smtClean="0"/>
              <a:t>20/05/2019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29C2774C-2368-433C-AAF2-1A127802EA35}"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A19B1A4-68C3-4580-B5E8-B4CA72FB3CCD}" type="datetimeFigureOut">
              <a:rPr lang="en-GB" smtClean="0"/>
              <a:t>20/05/2019</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9C2774C-2368-433C-AAF2-1A127802EA35}"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1000"/>
            <a:ext cx="7772400" cy="1470025"/>
          </a:xfrm>
        </p:spPr>
        <p:txBody>
          <a:bodyPr>
            <a:noAutofit/>
          </a:bodyPr>
          <a:lstStyle/>
          <a:p>
            <a:pPr algn="ctr"/>
            <a:r>
              <a:rPr lang="en-US" sz="4000" dirty="0" err="1" smtClean="0"/>
              <a:t>Hướng</a:t>
            </a:r>
            <a:r>
              <a:rPr lang="en-US" sz="4000" dirty="0" smtClean="0"/>
              <a:t> </a:t>
            </a:r>
            <a:r>
              <a:rPr lang="en-US" sz="4000" dirty="0" err="1" smtClean="0"/>
              <a:t>dẫn</a:t>
            </a:r>
            <a:r>
              <a:rPr lang="en-US" sz="4000" dirty="0" smtClean="0"/>
              <a:t> </a:t>
            </a:r>
            <a:r>
              <a:rPr lang="en-US" sz="4000" dirty="0" err="1" smtClean="0"/>
              <a:t>khắc</a:t>
            </a:r>
            <a:r>
              <a:rPr lang="en-US" sz="4000" dirty="0" smtClean="0"/>
              <a:t> </a:t>
            </a:r>
            <a:r>
              <a:rPr lang="en-US" sz="4000" dirty="0" err="1" smtClean="0"/>
              <a:t>phục</a:t>
            </a:r>
            <a:r>
              <a:rPr lang="en-US" sz="4000" dirty="0" smtClean="0"/>
              <a:t> </a:t>
            </a:r>
            <a:r>
              <a:rPr lang="en-US" sz="4000" dirty="0" err="1" smtClean="0"/>
              <a:t>lỗi</a:t>
            </a:r>
            <a:r>
              <a:rPr lang="en-US" sz="4000" dirty="0" smtClean="0"/>
              <a:t> </a:t>
            </a:r>
            <a:r>
              <a:rPr lang="en-US" sz="4000" dirty="0" err="1" smtClean="0"/>
              <a:t>đồng</a:t>
            </a:r>
            <a:r>
              <a:rPr lang="en-US" sz="4000" dirty="0" smtClean="0"/>
              <a:t> </a:t>
            </a:r>
            <a:r>
              <a:rPr lang="en-US" sz="4000" dirty="0" err="1" smtClean="0"/>
              <a:t>bộ</a:t>
            </a:r>
            <a:r>
              <a:rPr lang="en-US" sz="4000" dirty="0" smtClean="0"/>
              <a:t> </a:t>
            </a:r>
            <a:r>
              <a:rPr lang="en-US" sz="4000" dirty="0" err="1" smtClean="0"/>
              <a:t>dữ</a:t>
            </a:r>
            <a:r>
              <a:rPr lang="en-US" sz="4000" dirty="0" smtClean="0"/>
              <a:t> </a:t>
            </a:r>
            <a:r>
              <a:rPr lang="en-US" sz="4000" dirty="0" err="1" smtClean="0"/>
              <a:t>liệu</a:t>
            </a:r>
            <a:r>
              <a:rPr lang="en-US" sz="4000" dirty="0" smtClean="0"/>
              <a:t> FRMS Desktop</a:t>
            </a:r>
            <a:endParaRPr lang="en-GB" sz="4000" dirty="0"/>
          </a:p>
        </p:txBody>
      </p:sp>
      <p:sp>
        <p:nvSpPr>
          <p:cNvPr id="3" name="Subtitle 2"/>
          <p:cNvSpPr>
            <a:spLocks noGrp="1"/>
          </p:cNvSpPr>
          <p:nvPr>
            <p:ph type="subTitle" idx="1"/>
          </p:nvPr>
        </p:nvSpPr>
        <p:spPr>
          <a:xfrm>
            <a:off x="914400" y="2514600"/>
            <a:ext cx="7543800" cy="4017818"/>
          </a:xfrm>
        </p:spPr>
        <p:txBody>
          <a:bodyPr/>
          <a:lstStyle/>
          <a:p>
            <a:pPr marL="457200" indent="-457200" algn="l">
              <a:buFontTx/>
              <a:buChar char="-"/>
            </a:pPr>
            <a:r>
              <a:rPr lang="en-US" dirty="0" err="1" smtClean="0"/>
              <a:t>Yêu</a:t>
            </a:r>
            <a:r>
              <a:rPr lang="en-US" dirty="0" smtClean="0"/>
              <a:t> </a:t>
            </a:r>
            <a:r>
              <a:rPr lang="en-US" dirty="0" err="1" smtClean="0"/>
              <a:t>cầu</a:t>
            </a:r>
            <a:r>
              <a:rPr lang="en-US" dirty="0" smtClean="0"/>
              <a:t> </a:t>
            </a:r>
            <a:r>
              <a:rPr lang="en-US" dirty="0" err="1" smtClean="0"/>
              <a:t>phải</a:t>
            </a:r>
            <a:r>
              <a:rPr lang="en-US" dirty="0" smtClean="0"/>
              <a:t> </a:t>
            </a:r>
            <a:r>
              <a:rPr lang="en-US" dirty="0" err="1" smtClean="0"/>
              <a:t>có</a:t>
            </a:r>
            <a:r>
              <a:rPr lang="en-US" dirty="0" smtClean="0"/>
              <a:t> </a:t>
            </a:r>
            <a:r>
              <a:rPr lang="en-US" dirty="0" err="1" smtClean="0"/>
              <a:t>kết</a:t>
            </a:r>
            <a:r>
              <a:rPr lang="en-US" dirty="0" smtClean="0"/>
              <a:t> </a:t>
            </a:r>
            <a:r>
              <a:rPr lang="en-US" dirty="0" err="1" smtClean="0"/>
              <a:t>nối</a:t>
            </a:r>
            <a:r>
              <a:rPr lang="en-US" dirty="0" smtClean="0"/>
              <a:t> </a:t>
            </a:r>
            <a:r>
              <a:rPr lang="en-US" dirty="0" err="1" smtClean="0"/>
              <a:t>mạng</a:t>
            </a:r>
            <a:r>
              <a:rPr lang="en-US" dirty="0" smtClean="0"/>
              <a:t> </a:t>
            </a:r>
            <a:r>
              <a:rPr lang="en-US" dirty="0" err="1" smtClean="0"/>
              <a:t>ổn</a:t>
            </a:r>
            <a:r>
              <a:rPr lang="en-US" dirty="0" smtClean="0"/>
              <a:t> </a:t>
            </a:r>
            <a:r>
              <a:rPr lang="en-US" dirty="0" err="1" smtClean="0"/>
              <a:t>định</a:t>
            </a:r>
            <a:r>
              <a:rPr lang="en-US" dirty="0" smtClean="0"/>
              <a:t>,</a:t>
            </a:r>
          </a:p>
          <a:p>
            <a:pPr marL="457200" indent="-457200" algn="l">
              <a:buFontTx/>
              <a:buChar char="-"/>
            </a:pPr>
            <a:r>
              <a:rPr lang="en-US" dirty="0" err="1" smtClean="0"/>
              <a:t>Có</a:t>
            </a:r>
            <a:r>
              <a:rPr lang="en-US" dirty="0" smtClean="0"/>
              <a:t> </a:t>
            </a:r>
            <a:r>
              <a:rPr lang="en-US" dirty="0" err="1" smtClean="0"/>
              <a:t>thể</a:t>
            </a:r>
            <a:r>
              <a:rPr lang="en-US" dirty="0" smtClean="0"/>
              <a:t> </a:t>
            </a:r>
            <a:r>
              <a:rPr lang="en-US" dirty="0" err="1" smtClean="0"/>
              <a:t>mất</a:t>
            </a:r>
            <a:r>
              <a:rPr lang="en-US" dirty="0" smtClean="0"/>
              <a:t> </a:t>
            </a:r>
            <a:r>
              <a:rPr lang="en-US" dirty="0" err="1" smtClean="0"/>
              <a:t>nhiều</a:t>
            </a:r>
            <a:r>
              <a:rPr lang="en-US" dirty="0" smtClean="0"/>
              <a:t> </a:t>
            </a:r>
            <a:r>
              <a:rPr lang="en-US" dirty="0" err="1" smtClean="0"/>
              <a:t>thời</a:t>
            </a:r>
            <a:r>
              <a:rPr lang="en-US" dirty="0" smtClean="0"/>
              <a:t> </a:t>
            </a:r>
            <a:r>
              <a:rPr lang="en-US" dirty="0" err="1" smtClean="0"/>
              <a:t>gian</a:t>
            </a:r>
            <a:r>
              <a:rPr lang="en-US" dirty="0" smtClean="0"/>
              <a:t> </a:t>
            </a:r>
            <a:r>
              <a:rPr lang="en-US" dirty="0" err="1" smtClean="0"/>
              <a:t>hơn</a:t>
            </a:r>
            <a:r>
              <a:rPr lang="en-US" dirty="0" smtClean="0"/>
              <a:t> </a:t>
            </a:r>
            <a:r>
              <a:rPr lang="en-US" dirty="0" err="1" smtClean="0"/>
              <a:t>bình</a:t>
            </a:r>
            <a:r>
              <a:rPr lang="en-US" dirty="0" smtClean="0"/>
              <a:t> </a:t>
            </a:r>
            <a:r>
              <a:rPr lang="en-US" dirty="0" err="1" smtClean="0"/>
              <a:t>thường</a:t>
            </a:r>
            <a:r>
              <a:rPr lang="en-US" dirty="0" smtClean="0"/>
              <a:t>.</a:t>
            </a:r>
          </a:p>
          <a:p>
            <a:pPr marL="457200" indent="-457200" algn="l">
              <a:buFontTx/>
              <a:buChar char="-"/>
            </a:pPr>
            <a:r>
              <a:rPr lang="en-US" dirty="0" err="1" smtClean="0"/>
              <a:t>Nếu</a:t>
            </a:r>
            <a:r>
              <a:rPr lang="en-US" dirty="0" smtClean="0"/>
              <a:t> </a:t>
            </a:r>
            <a:r>
              <a:rPr lang="en-US" dirty="0" err="1" smtClean="0"/>
              <a:t>có</a:t>
            </a:r>
            <a:r>
              <a:rPr lang="en-US" dirty="0" smtClean="0"/>
              <a:t> </a:t>
            </a:r>
            <a:r>
              <a:rPr lang="en-US" dirty="0" err="1" smtClean="0"/>
              <a:t>lỗi</a:t>
            </a:r>
            <a:r>
              <a:rPr lang="en-US" dirty="0" smtClean="0"/>
              <a:t> </a:t>
            </a:r>
            <a:r>
              <a:rPr lang="en-US" dirty="0" err="1" smtClean="0"/>
              <a:t>phát</a:t>
            </a:r>
            <a:r>
              <a:rPr lang="en-US" dirty="0" smtClean="0"/>
              <a:t> </a:t>
            </a:r>
            <a:r>
              <a:rPr lang="en-US" dirty="0" err="1" smtClean="0"/>
              <a:t>sinh</a:t>
            </a:r>
            <a:r>
              <a:rPr lang="en-US" dirty="0" smtClean="0"/>
              <a:t>, </a:t>
            </a:r>
            <a:r>
              <a:rPr lang="en-US" dirty="0" err="1" smtClean="0"/>
              <a:t>vui</a:t>
            </a:r>
            <a:r>
              <a:rPr lang="en-US" dirty="0" smtClean="0"/>
              <a:t> </a:t>
            </a:r>
            <a:r>
              <a:rPr lang="en-US" dirty="0" err="1" smtClean="0"/>
              <a:t>lòng</a:t>
            </a:r>
            <a:r>
              <a:rPr lang="en-US" dirty="0" smtClean="0"/>
              <a:t> </a:t>
            </a:r>
            <a:r>
              <a:rPr lang="en-US" dirty="0" err="1" smtClean="0"/>
              <a:t>thông</a:t>
            </a:r>
            <a:r>
              <a:rPr lang="en-US" dirty="0" smtClean="0"/>
              <a:t> </a:t>
            </a:r>
            <a:r>
              <a:rPr lang="en-US" dirty="0" err="1" smtClean="0"/>
              <a:t>báo</a:t>
            </a:r>
            <a:r>
              <a:rPr lang="en-US" dirty="0" smtClean="0"/>
              <a:t> </a:t>
            </a:r>
            <a:r>
              <a:rPr lang="en-US" dirty="0" err="1" smtClean="0"/>
              <a:t>lại</a:t>
            </a:r>
            <a:r>
              <a:rPr lang="en-US" dirty="0" smtClean="0"/>
              <a:t> </a:t>
            </a:r>
            <a:r>
              <a:rPr lang="en-US" dirty="0" err="1" smtClean="0"/>
              <a:t>cho</a:t>
            </a:r>
            <a:r>
              <a:rPr lang="en-US" dirty="0" smtClean="0"/>
              <a:t> </a:t>
            </a:r>
            <a:r>
              <a:rPr lang="en-US" dirty="0" err="1" smtClean="0"/>
              <a:t>Cục</a:t>
            </a:r>
            <a:r>
              <a:rPr lang="en-US" dirty="0" smtClean="0"/>
              <a:t> </a:t>
            </a:r>
            <a:r>
              <a:rPr lang="en-US" dirty="0" err="1" smtClean="0"/>
              <a:t>Kiểm</a:t>
            </a:r>
            <a:r>
              <a:rPr lang="en-US" dirty="0" smtClean="0"/>
              <a:t> </a:t>
            </a:r>
            <a:r>
              <a:rPr lang="en-US" dirty="0" err="1" smtClean="0"/>
              <a:t>lâm</a:t>
            </a:r>
            <a:endParaRPr lang="en-GB" dirty="0"/>
          </a:p>
        </p:txBody>
      </p:sp>
    </p:spTree>
    <p:extLst>
      <p:ext uri="{BB962C8B-B14F-4D97-AF65-F5344CB8AC3E}">
        <p14:creationId xmlns:p14="http://schemas.microsoft.com/office/powerpoint/2010/main" val="1346653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Autofit/>
          </a:bodyPr>
          <a:lstStyle/>
          <a:p>
            <a:r>
              <a:rPr lang="en-US" sz="3200" dirty="0" err="1" smtClean="0"/>
              <a:t>Người</a:t>
            </a:r>
            <a:r>
              <a:rPr lang="en-US" sz="3200" dirty="0" smtClean="0"/>
              <a:t> </a:t>
            </a:r>
            <a:r>
              <a:rPr lang="en-US" sz="3200" dirty="0" err="1" smtClean="0"/>
              <a:t>dùng</a:t>
            </a:r>
            <a:r>
              <a:rPr lang="en-US" sz="3200" dirty="0" smtClean="0"/>
              <a:t> </a:t>
            </a:r>
            <a:r>
              <a:rPr lang="en-US" sz="3200" dirty="0" err="1" smtClean="0"/>
              <a:t>mở</a:t>
            </a:r>
            <a:r>
              <a:rPr lang="en-US" sz="3200" dirty="0" smtClean="0"/>
              <a:t> </a:t>
            </a:r>
            <a:r>
              <a:rPr lang="en-US" sz="3200" dirty="0" err="1" smtClean="0"/>
              <a:t>công</a:t>
            </a:r>
            <a:r>
              <a:rPr lang="en-US" sz="3200" dirty="0" smtClean="0"/>
              <a:t> </a:t>
            </a:r>
            <a:r>
              <a:rPr lang="en-US" sz="3200" dirty="0" err="1" smtClean="0"/>
              <a:t>cụ</a:t>
            </a:r>
            <a:r>
              <a:rPr lang="en-US" sz="3200" dirty="0" smtClean="0"/>
              <a:t> </a:t>
            </a:r>
            <a:r>
              <a:rPr lang="en-US" sz="3200" dirty="0" err="1" smtClean="0"/>
              <a:t>đồng</a:t>
            </a:r>
            <a:r>
              <a:rPr lang="en-US" sz="3200" dirty="0" smtClean="0"/>
              <a:t> </a:t>
            </a:r>
            <a:r>
              <a:rPr lang="en-US" sz="3200" dirty="0" err="1" smtClean="0"/>
              <a:t>bộ</a:t>
            </a:r>
            <a:r>
              <a:rPr lang="en-US" sz="3200" dirty="0" smtClean="0"/>
              <a:t> </a:t>
            </a:r>
            <a:r>
              <a:rPr lang="en-US" sz="3200" dirty="0" err="1" smtClean="0"/>
              <a:t>dữ</a:t>
            </a:r>
            <a:r>
              <a:rPr lang="en-US" sz="3200" dirty="0" smtClean="0"/>
              <a:t> </a:t>
            </a:r>
            <a:r>
              <a:rPr lang="en-US" sz="3200" dirty="0" err="1" smtClean="0"/>
              <a:t>liệu</a:t>
            </a:r>
            <a:r>
              <a:rPr lang="en-US" sz="3200" dirty="0" smtClean="0"/>
              <a:t> </a:t>
            </a:r>
            <a:r>
              <a:rPr lang="en-US" sz="3200" dirty="0" err="1" smtClean="0"/>
              <a:t>và</a:t>
            </a:r>
            <a:r>
              <a:rPr lang="en-US" sz="3200" dirty="0" smtClean="0"/>
              <a:t> </a:t>
            </a:r>
            <a:r>
              <a:rPr lang="en-US" sz="3200" dirty="0" err="1" smtClean="0"/>
              <a:t>tiến</a:t>
            </a:r>
            <a:r>
              <a:rPr lang="en-US" sz="3200" dirty="0" smtClean="0"/>
              <a:t> </a:t>
            </a:r>
            <a:r>
              <a:rPr lang="en-US" sz="3200" dirty="0" err="1" smtClean="0"/>
              <a:t>hành</a:t>
            </a:r>
            <a:r>
              <a:rPr lang="en-US" sz="3200" dirty="0" smtClean="0"/>
              <a:t> </a:t>
            </a:r>
            <a:r>
              <a:rPr lang="en-US" sz="3200" dirty="0" err="1" smtClean="0"/>
              <a:t>đồng</a:t>
            </a:r>
            <a:r>
              <a:rPr lang="en-US" sz="3200" dirty="0" smtClean="0"/>
              <a:t> </a:t>
            </a:r>
            <a:r>
              <a:rPr lang="en-US" sz="3200" dirty="0" err="1" smtClean="0"/>
              <a:t>bộ</a:t>
            </a:r>
            <a:r>
              <a:rPr lang="en-US" sz="3200" dirty="0" smtClean="0"/>
              <a:t> </a:t>
            </a:r>
            <a:r>
              <a:rPr lang="en-US" sz="3200" dirty="0" err="1" smtClean="0"/>
              <a:t>như</a:t>
            </a:r>
            <a:r>
              <a:rPr lang="en-US" sz="3200" dirty="0" smtClean="0"/>
              <a:t> </a:t>
            </a:r>
            <a:r>
              <a:rPr lang="en-US" sz="3200" dirty="0" err="1" smtClean="0"/>
              <a:t>bình</a:t>
            </a:r>
            <a:r>
              <a:rPr lang="en-US" sz="3200" dirty="0" smtClean="0"/>
              <a:t> </a:t>
            </a:r>
            <a:r>
              <a:rPr lang="en-US" sz="3200" dirty="0" err="1" smtClean="0"/>
              <a:t>thường</a:t>
            </a:r>
            <a:r>
              <a:rPr lang="en-US" sz="3200" dirty="0" smtClean="0"/>
              <a:t>.</a:t>
            </a:r>
            <a:endParaRPr lang="en-GB" sz="3200"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61" t="16468" r="26710" b="22024"/>
          <a:stretch/>
        </p:blipFill>
        <p:spPr bwMode="auto">
          <a:xfrm>
            <a:off x="1814945" y="1828800"/>
            <a:ext cx="6066972" cy="449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7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79791"/>
            <a:ext cx="8686800" cy="61327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04088"/>
            <a:ext cx="8229600" cy="4020312"/>
          </a:xfrm>
        </p:spPr>
        <p:txBody>
          <a:bodyPr>
            <a:normAutofit/>
          </a:bodyPr>
          <a:lstStyle/>
          <a:p>
            <a:pPr algn="just"/>
            <a:r>
              <a:rPr lang="en-US" sz="3200" dirty="0" err="1" smtClean="0"/>
              <a:t>Lưu</a:t>
            </a:r>
            <a:r>
              <a:rPr lang="en-US" sz="3200" dirty="0" smtClean="0"/>
              <a:t> ý: </a:t>
            </a:r>
            <a:r>
              <a:rPr lang="en-US" sz="3200" dirty="0" err="1" smtClean="0"/>
              <a:t>Khi</a:t>
            </a:r>
            <a:r>
              <a:rPr lang="en-US" sz="3200" dirty="0" smtClean="0"/>
              <a:t> </a:t>
            </a:r>
            <a:r>
              <a:rPr lang="en-US" sz="3200" dirty="0" err="1" smtClean="0"/>
              <a:t>người</a:t>
            </a:r>
            <a:r>
              <a:rPr lang="en-US" sz="3200" dirty="0" smtClean="0"/>
              <a:t> </a:t>
            </a:r>
            <a:r>
              <a:rPr lang="en-US" sz="3200" dirty="0" err="1" smtClean="0"/>
              <a:t>dùng</a:t>
            </a:r>
            <a:r>
              <a:rPr lang="en-US" sz="3200" dirty="0" smtClean="0"/>
              <a:t> </a:t>
            </a:r>
            <a:r>
              <a:rPr lang="en-US" sz="3200" dirty="0" err="1" smtClean="0"/>
              <a:t>gặp</a:t>
            </a:r>
            <a:r>
              <a:rPr lang="en-US" sz="3200" dirty="0" smtClean="0"/>
              <a:t> </a:t>
            </a:r>
            <a:r>
              <a:rPr lang="en-US" sz="3200" dirty="0" err="1" smtClean="0"/>
              <a:t>lỗi</a:t>
            </a:r>
            <a:r>
              <a:rPr lang="en-US" sz="3200" dirty="0" smtClean="0"/>
              <a:t> </a:t>
            </a:r>
            <a:r>
              <a:rPr lang="en-US" sz="3200" dirty="0" err="1" smtClean="0"/>
              <a:t>như</a:t>
            </a:r>
            <a:r>
              <a:rPr lang="en-US" sz="3200" dirty="0" smtClean="0"/>
              <a:t> </a:t>
            </a:r>
            <a:r>
              <a:rPr lang="en-US" sz="3200" dirty="0" err="1" smtClean="0"/>
              <a:t>ảnh</a:t>
            </a:r>
            <a:r>
              <a:rPr lang="en-US" sz="3200" dirty="0" smtClean="0"/>
              <a:t> </a:t>
            </a:r>
            <a:r>
              <a:rPr lang="en-US" sz="3200" dirty="0" err="1" smtClean="0"/>
              <a:t>dưới</a:t>
            </a:r>
            <a:r>
              <a:rPr lang="en-US" sz="3200" dirty="0" smtClean="0"/>
              <a:t> </a:t>
            </a:r>
            <a:r>
              <a:rPr lang="en-US" sz="3200" dirty="0" err="1" smtClean="0"/>
              <a:t>đây</a:t>
            </a:r>
            <a:r>
              <a:rPr lang="en-US" sz="3200" dirty="0" smtClean="0"/>
              <a:t> </a:t>
            </a:r>
            <a:r>
              <a:rPr lang="en-US" sz="3200" dirty="0" err="1" smtClean="0"/>
              <a:t>là</a:t>
            </a:r>
            <a:r>
              <a:rPr lang="en-US" sz="3200" dirty="0" smtClean="0"/>
              <a:t> do </a:t>
            </a:r>
            <a:r>
              <a:rPr lang="en-US" sz="3200" dirty="0" err="1" smtClean="0"/>
              <a:t>lỗi</a:t>
            </a:r>
            <a:r>
              <a:rPr lang="en-US" sz="3200" dirty="0" smtClean="0"/>
              <a:t> </a:t>
            </a:r>
            <a:r>
              <a:rPr lang="en-US" sz="3200" dirty="0" err="1" smtClean="0"/>
              <a:t>xử</a:t>
            </a:r>
            <a:r>
              <a:rPr lang="en-US" sz="3200" dirty="0" smtClean="0"/>
              <a:t> </a:t>
            </a:r>
            <a:r>
              <a:rPr lang="en-US" sz="3200" dirty="0" err="1" smtClean="0"/>
              <a:t>lý</a:t>
            </a:r>
            <a:r>
              <a:rPr lang="en-US" sz="3200" dirty="0" smtClean="0"/>
              <a:t> </a:t>
            </a:r>
            <a:r>
              <a:rPr lang="en-US" sz="3200" dirty="0" err="1" smtClean="0"/>
              <a:t>trên</a:t>
            </a:r>
            <a:r>
              <a:rPr lang="en-US" sz="3200" dirty="0" smtClean="0"/>
              <a:t> </a:t>
            </a:r>
            <a:r>
              <a:rPr lang="en-US" sz="3200" dirty="0" err="1" smtClean="0"/>
              <a:t>máy</a:t>
            </a:r>
            <a:r>
              <a:rPr lang="en-US" sz="3200" dirty="0" smtClean="0"/>
              <a:t> </a:t>
            </a:r>
            <a:r>
              <a:rPr lang="en-US" sz="3200" dirty="0" err="1" smtClean="0"/>
              <a:t>chủ</a:t>
            </a:r>
            <a:r>
              <a:rPr lang="en-US" sz="3200" dirty="0"/>
              <a:t> </a:t>
            </a:r>
            <a:r>
              <a:rPr lang="en-US" sz="3200" dirty="0" err="1" smtClean="0"/>
              <a:t>trung</a:t>
            </a:r>
            <a:r>
              <a:rPr lang="en-US" sz="3200" dirty="0" smtClean="0"/>
              <a:t> </a:t>
            </a:r>
            <a:r>
              <a:rPr lang="en-US" sz="3200" dirty="0" err="1" smtClean="0"/>
              <a:t>tâm</a:t>
            </a:r>
            <a:r>
              <a:rPr lang="en-US" sz="3200" dirty="0" smtClean="0"/>
              <a:t>. </a:t>
            </a:r>
            <a:r>
              <a:rPr lang="en-US" sz="3200" dirty="0" err="1" smtClean="0"/>
              <a:t>Người</a:t>
            </a:r>
            <a:r>
              <a:rPr lang="en-US" sz="3200" dirty="0" smtClean="0"/>
              <a:t> </a:t>
            </a:r>
            <a:r>
              <a:rPr lang="en-US" sz="3200" dirty="0" err="1" smtClean="0"/>
              <a:t>dùng</a:t>
            </a:r>
            <a:r>
              <a:rPr lang="en-US" sz="3200" dirty="0"/>
              <a:t> </a:t>
            </a:r>
            <a:r>
              <a:rPr lang="en-US" sz="3200" dirty="0" err="1" smtClean="0"/>
              <a:t>nên</a:t>
            </a:r>
            <a:r>
              <a:rPr lang="en-US" sz="3200" dirty="0" smtClean="0"/>
              <a:t> </a:t>
            </a:r>
            <a:r>
              <a:rPr lang="en-US" sz="3200" dirty="0" err="1" smtClean="0"/>
              <a:t>liên</a:t>
            </a:r>
            <a:r>
              <a:rPr lang="en-US" sz="3200" dirty="0" smtClean="0"/>
              <a:t> </a:t>
            </a:r>
            <a:r>
              <a:rPr lang="en-US" sz="3200" dirty="0" err="1" smtClean="0"/>
              <a:t>lạc</a:t>
            </a:r>
            <a:r>
              <a:rPr lang="en-US" sz="3200" dirty="0" smtClean="0"/>
              <a:t> </a:t>
            </a:r>
            <a:r>
              <a:rPr lang="en-US" sz="3200" dirty="0" err="1" smtClean="0"/>
              <a:t>với</a:t>
            </a:r>
            <a:r>
              <a:rPr lang="en-US" sz="3200" dirty="0" smtClean="0"/>
              <a:t> </a:t>
            </a:r>
            <a:r>
              <a:rPr lang="en-US" sz="3200" dirty="0" err="1" smtClean="0"/>
              <a:t>Cục</a:t>
            </a:r>
            <a:r>
              <a:rPr lang="en-US" sz="3200" dirty="0" smtClean="0"/>
              <a:t> </a:t>
            </a:r>
            <a:r>
              <a:rPr lang="en-US" sz="3200" dirty="0" err="1" smtClean="0"/>
              <a:t>Kiểm</a:t>
            </a:r>
            <a:r>
              <a:rPr lang="en-US" sz="3200" dirty="0" smtClean="0"/>
              <a:t> </a:t>
            </a:r>
            <a:r>
              <a:rPr lang="en-US" sz="3200" dirty="0" err="1" smtClean="0"/>
              <a:t>lâm</a:t>
            </a:r>
            <a:r>
              <a:rPr lang="en-US" sz="3200" dirty="0" smtClean="0"/>
              <a:t> </a:t>
            </a:r>
            <a:r>
              <a:rPr lang="en-US" sz="3200" dirty="0" err="1" smtClean="0"/>
              <a:t>để</a:t>
            </a:r>
            <a:r>
              <a:rPr lang="en-US" sz="3200" dirty="0" smtClean="0"/>
              <a:t> </a:t>
            </a:r>
            <a:r>
              <a:rPr lang="en-US" sz="3200" dirty="0" err="1" smtClean="0"/>
              <a:t>báo</a:t>
            </a:r>
            <a:r>
              <a:rPr lang="en-US" sz="3200" dirty="0" smtClean="0"/>
              <a:t> </a:t>
            </a:r>
            <a:r>
              <a:rPr lang="en-US" sz="3200" dirty="0" err="1" smtClean="0"/>
              <a:t>cáo</a:t>
            </a:r>
            <a:r>
              <a:rPr lang="en-US" sz="3200" dirty="0" smtClean="0"/>
              <a:t> </a:t>
            </a:r>
            <a:r>
              <a:rPr lang="en-US" sz="3200" dirty="0" err="1" smtClean="0"/>
              <a:t>lỗi</a:t>
            </a:r>
            <a:r>
              <a:rPr lang="en-US" sz="3200" dirty="0" smtClean="0"/>
              <a:t> </a:t>
            </a:r>
            <a:r>
              <a:rPr lang="en-US" sz="3200" dirty="0" err="1" smtClean="0"/>
              <a:t>và</a:t>
            </a:r>
            <a:r>
              <a:rPr lang="en-US" sz="3200" dirty="0" smtClean="0"/>
              <a:t> </a:t>
            </a:r>
            <a:r>
              <a:rPr lang="en-US" sz="3200" dirty="0" err="1" smtClean="0"/>
              <a:t>thực</a:t>
            </a:r>
            <a:r>
              <a:rPr lang="en-US" sz="3200" dirty="0" smtClean="0"/>
              <a:t> </a:t>
            </a:r>
            <a:r>
              <a:rPr lang="en-US" sz="3200" dirty="0" err="1" smtClean="0"/>
              <a:t>hiện</a:t>
            </a:r>
            <a:r>
              <a:rPr lang="en-US" sz="3200" dirty="0" smtClean="0"/>
              <a:t> </a:t>
            </a:r>
            <a:r>
              <a:rPr lang="en-US" sz="3200" dirty="0" err="1" smtClean="0"/>
              <a:t>đồng</a:t>
            </a:r>
            <a:r>
              <a:rPr lang="en-US" sz="3200" dirty="0" smtClean="0"/>
              <a:t> </a:t>
            </a:r>
            <a:r>
              <a:rPr lang="en-US" sz="3200" dirty="0" err="1" smtClean="0"/>
              <a:t>bộ</a:t>
            </a:r>
            <a:r>
              <a:rPr lang="en-US" sz="3200" dirty="0" smtClean="0"/>
              <a:t> </a:t>
            </a:r>
            <a:r>
              <a:rPr lang="en-US" sz="3200" dirty="0" err="1" smtClean="0"/>
              <a:t>sau</a:t>
            </a:r>
            <a:r>
              <a:rPr lang="en-US" sz="3200" dirty="0" smtClean="0"/>
              <a:t> </a:t>
            </a:r>
            <a:r>
              <a:rPr lang="en-US" sz="3200" dirty="0" err="1" smtClean="0"/>
              <a:t>khi</a:t>
            </a:r>
            <a:r>
              <a:rPr lang="en-US" sz="3200" dirty="0" smtClean="0"/>
              <a:t> </a:t>
            </a:r>
            <a:r>
              <a:rPr lang="en-US" sz="3200" dirty="0" err="1" smtClean="0"/>
              <a:t>lỗi</a:t>
            </a:r>
            <a:r>
              <a:rPr lang="en-US" sz="3200" dirty="0" smtClean="0"/>
              <a:t> </a:t>
            </a:r>
            <a:r>
              <a:rPr lang="en-US" sz="3200" dirty="0" err="1" smtClean="0"/>
              <a:t>trên</a:t>
            </a:r>
            <a:r>
              <a:rPr lang="en-US" sz="3200" dirty="0" smtClean="0"/>
              <a:t> </a:t>
            </a:r>
            <a:r>
              <a:rPr lang="en-US" sz="3200" dirty="0" err="1" smtClean="0"/>
              <a:t>máy</a:t>
            </a:r>
            <a:r>
              <a:rPr lang="en-US" sz="3200" dirty="0" smtClean="0"/>
              <a:t> </a:t>
            </a:r>
            <a:r>
              <a:rPr lang="en-US" sz="3200" dirty="0" err="1" smtClean="0"/>
              <a:t>chủ</a:t>
            </a:r>
            <a:r>
              <a:rPr lang="en-US" sz="3200" dirty="0" smtClean="0"/>
              <a:t> </a:t>
            </a:r>
            <a:r>
              <a:rPr lang="en-US" sz="3200" dirty="0" err="1" smtClean="0"/>
              <a:t>đã</a:t>
            </a:r>
            <a:r>
              <a:rPr lang="en-US" sz="3200" dirty="0" smtClean="0"/>
              <a:t> </a:t>
            </a:r>
            <a:r>
              <a:rPr lang="en-US" sz="3200" dirty="0" err="1" smtClean="0"/>
              <a:t>được</a:t>
            </a:r>
            <a:r>
              <a:rPr lang="en-US" sz="3200" dirty="0" smtClean="0"/>
              <a:t> </a:t>
            </a:r>
            <a:r>
              <a:rPr lang="en-US" sz="3200" dirty="0" err="1" smtClean="0"/>
              <a:t>xử</a:t>
            </a:r>
            <a:r>
              <a:rPr lang="en-US" sz="3200" dirty="0" smtClean="0"/>
              <a:t> </a:t>
            </a:r>
            <a:r>
              <a:rPr lang="en-US" sz="3200" dirty="0" err="1" smtClean="0"/>
              <a:t>lý</a:t>
            </a:r>
            <a:r>
              <a:rPr lang="en-US" sz="3200" dirty="0" smtClean="0"/>
              <a:t>.</a:t>
            </a:r>
            <a:endParaRPr lang="en-GB" sz="3200" dirty="0"/>
          </a:p>
        </p:txBody>
      </p:sp>
    </p:spTree>
    <p:extLst>
      <p:ext uri="{BB962C8B-B14F-4D97-AF65-F5344CB8AC3E}">
        <p14:creationId xmlns:p14="http://schemas.microsoft.com/office/powerpoint/2010/main" val="64286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0242"/>
                                        </p:tgtEl>
                                        <p:attrNameLst>
                                          <p:attrName>style.visibility</p:attrName>
                                        </p:attrNameLst>
                                      </p:cBhvr>
                                      <p:to>
                                        <p:strVal val="visible"/>
                                      </p:to>
                                    </p:set>
                                    <p:anim calcmode="lin" valueType="num">
                                      <p:cBhvr>
                                        <p:cTn id="14" dur="1000" fill="hold"/>
                                        <p:tgtEl>
                                          <p:spTgt spid="10242"/>
                                        </p:tgtEl>
                                        <p:attrNameLst>
                                          <p:attrName>ppt_w</p:attrName>
                                        </p:attrNameLst>
                                      </p:cBhvr>
                                      <p:tavLst>
                                        <p:tav tm="0">
                                          <p:val>
                                            <p:fltVal val="0"/>
                                          </p:val>
                                        </p:tav>
                                        <p:tav tm="100000">
                                          <p:val>
                                            <p:strVal val="#ppt_w"/>
                                          </p:val>
                                        </p:tav>
                                      </p:tavLst>
                                    </p:anim>
                                    <p:anim calcmode="lin" valueType="num">
                                      <p:cBhvr>
                                        <p:cTn id="15" dur="1000" fill="hold"/>
                                        <p:tgtEl>
                                          <p:spTgt spid="10242"/>
                                        </p:tgtEl>
                                        <p:attrNameLst>
                                          <p:attrName>ppt_h</p:attrName>
                                        </p:attrNameLst>
                                      </p:cBhvr>
                                      <p:tavLst>
                                        <p:tav tm="0">
                                          <p:val>
                                            <p:fltVal val="0"/>
                                          </p:val>
                                        </p:tav>
                                        <p:tav tm="100000">
                                          <p:val>
                                            <p:strVal val="#ppt_h"/>
                                          </p:val>
                                        </p:tav>
                                      </p:tavLst>
                                    </p:anim>
                                    <p:anim calcmode="lin" valueType="num">
                                      <p:cBhvr>
                                        <p:cTn id="16" dur="1000" fill="hold"/>
                                        <p:tgtEl>
                                          <p:spTgt spid="10242"/>
                                        </p:tgtEl>
                                        <p:attrNameLst>
                                          <p:attrName>style.rotation</p:attrName>
                                        </p:attrNameLst>
                                      </p:cBhvr>
                                      <p:tavLst>
                                        <p:tav tm="0">
                                          <p:val>
                                            <p:fltVal val="90"/>
                                          </p:val>
                                        </p:tav>
                                        <p:tav tm="100000">
                                          <p:val>
                                            <p:fltVal val="0"/>
                                          </p:val>
                                        </p:tav>
                                      </p:tavLst>
                                    </p:anim>
                                    <p:animEffect transition="in" filter="fade">
                                      <p:cBhvr>
                                        <p:cTn id="17"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0"/>
            <a:ext cx="5257800" cy="1143000"/>
          </a:xfrm>
        </p:spPr>
        <p:txBody>
          <a:bodyPr/>
          <a:lstStyle/>
          <a:p>
            <a:r>
              <a:rPr lang="en-US" dirty="0" err="1" smtClean="0">
                <a:solidFill>
                  <a:srgbClr val="92D050"/>
                </a:solidFill>
              </a:rPr>
              <a:t>Trân</a:t>
            </a:r>
            <a:r>
              <a:rPr lang="en-US" dirty="0" smtClean="0">
                <a:solidFill>
                  <a:srgbClr val="92D050"/>
                </a:solidFill>
              </a:rPr>
              <a:t> </a:t>
            </a:r>
            <a:r>
              <a:rPr lang="en-US" dirty="0" err="1" smtClean="0">
                <a:solidFill>
                  <a:srgbClr val="92D050"/>
                </a:solidFill>
              </a:rPr>
              <a:t>trọng</a:t>
            </a:r>
            <a:r>
              <a:rPr lang="en-US" dirty="0" smtClean="0">
                <a:solidFill>
                  <a:srgbClr val="92D050"/>
                </a:solidFill>
              </a:rPr>
              <a:t> </a:t>
            </a:r>
            <a:r>
              <a:rPr lang="en-US" dirty="0" err="1" smtClean="0">
                <a:solidFill>
                  <a:srgbClr val="92D050"/>
                </a:solidFill>
              </a:rPr>
              <a:t>cảm</a:t>
            </a:r>
            <a:r>
              <a:rPr lang="en-US" dirty="0" smtClean="0">
                <a:solidFill>
                  <a:srgbClr val="92D050"/>
                </a:solidFill>
              </a:rPr>
              <a:t> </a:t>
            </a:r>
            <a:r>
              <a:rPr lang="en-US" dirty="0" err="1" smtClean="0">
                <a:solidFill>
                  <a:srgbClr val="92D050"/>
                </a:solidFill>
              </a:rPr>
              <a:t>ơn</a:t>
            </a:r>
            <a:r>
              <a:rPr lang="en-US" dirty="0" smtClean="0">
                <a:solidFill>
                  <a:srgbClr val="92D050"/>
                </a:solidFill>
              </a:rPr>
              <a:t>!</a:t>
            </a:r>
            <a:endParaRPr lang="en-GB" dirty="0">
              <a:solidFill>
                <a:srgbClr val="92D050"/>
              </a:solidFill>
            </a:endParaRPr>
          </a:p>
        </p:txBody>
      </p:sp>
    </p:spTree>
    <p:extLst>
      <p:ext uri="{BB962C8B-B14F-4D97-AF65-F5344CB8AC3E}">
        <p14:creationId xmlns:p14="http://schemas.microsoft.com/office/powerpoint/2010/main" val="306032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 1.11111E-6 L 0.03333 -0.06667 " pathEditMode="relative" rAng="0" ptsTypes="AA">
                                      <p:cBhvr>
                                        <p:cTn id="6" dur="250" accel="50000" decel="50000" autoRev="1" fill="hold">
                                          <p:stCondLst>
                                            <p:cond delay="0"/>
                                          </p:stCondLst>
                                        </p:cTn>
                                        <p:tgtEl>
                                          <p:spTgt spid="2"/>
                                        </p:tgtEl>
                                        <p:attrNameLst>
                                          <p:attrName>ppt_x</p:attrName>
                                          <p:attrName>ppt_y</p:attrName>
                                        </p:attrNameLst>
                                      </p:cBhvr>
                                      <p:rCtr x="1667" y="-3333"/>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smtClean="0"/>
              <a:t>Người</a:t>
            </a:r>
            <a:r>
              <a:rPr lang="en-US" sz="3200" dirty="0" smtClean="0"/>
              <a:t> </a:t>
            </a:r>
            <a:r>
              <a:rPr lang="en-US" sz="3200" dirty="0" err="1" smtClean="0"/>
              <a:t>dùng</a:t>
            </a:r>
            <a:r>
              <a:rPr lang="en-US" sz="3200" dirty="0" smtClean="0"/>
              <a:t> </a:t>
            </a:r>
            <a:r>
              <a:rPr lang="en-US" sz="3200" dirty="0" err="1" smtClean="0"/>
              <a:t>tải</a:t>
            </a:r>
            <a:r>
              <a:rPr lang="en-US" sz="3200" dirty="0" smtClean="0"/>
              <a:t> file </a:t>
            </a:r>
            <a:r>
              <a:rPr lang="en-US" sz="3200" dirty="0" smtClean="0">
                <a:solidFill>
                  <a:srgbClr val="FF0000"/>
                </a:solidFill>
              </a:rPr>
              <a:t>Sualoi_FRMS_hangloat.py</a:t>
            </a:r>
            <a:r>
              <a:rPr lang="en-US" sz="3200" dirty="0" smtClean="0"/>
              <a:t> </a:t>
            </a:r>
            <a:r>
              <a:rPr lang="en-US" sz="3200" dirty="0" err="1" smtClean="0"/>
              <a:t>về</a:t>
            </a:r>
            <a:r>
              <a:rPr lang="en-US" sz="3200" dirty="0" smtClean="0"/>
              <a:t> </a:t>
            </a:r>
            <a:r>
              <a:rPr lang="en-US" sz="3200" dirty="0" err="1" smtClean="0"/>
              <a:t>máy</a:t>
            </a:r>
            <a:r>
              <a:rPr lang="en-US" sz="3200" dirty="0" smtClean="0"/>
              <a:t> </a:t>
            </a:r>
            <a:r>
              <a:rPr lang="en-US" sz="3200" dirty="0" err="1" smtClean="0"/>
              <a:t>tính</a:t>
            </a:r>
            <a:endParaRPr lang="en-GB" sz="32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431" r="60957" b="35516"/>
          <a:stretch/>
        </p:blipFill>
        <p:spPr bwMode="auto">
          <a:xfrm>
            <a:off x="1524000" y="2209800"/>
            <a:ext cx="6605943" cy="381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200400" y="3505200"/>
            <a:ext cx="3352800" cy="2133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2118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200" dirty="0" err="1" smtClean="0"/>
              <a:t>Người</a:t>
            </a:r>
            <a:r>
              <a:rPr lang="en-US" sz="3200" dirty="0" smtClean="0"/>
              <a:t> </a:t>
            </a:r>
            <a:r>
              <a:rPr lang="en-US" sz="3200" dirty="0" err="1" smtClean="0"/>
              <a:t>dùng</a:t>
            </a:r>
            <a:r>
              <a:rPr lang="en-US" sz="3200" dirty="0" smtClean="0"/>
              <a:t> </a:t>
            </a:r>
            <a:r>
              <a:rPr lang="en-US" sz="3200" dirty="0" err="1" smtClean="0"/>
              <a:t>đăng</a:t>
            </a:r>
            <a:r>
              <a:rPr lang="en-US" sz="3200" dirty="0" smtClean="0"/>
              <a:t> </a:t>
            </a:r>
            <a:r>
              <a:rPr lang="en-US" sz="3200" dirty="0" err="1" smtClean="0"/>
              <a:t>phập</a:t>
            </a:r>
            <a:r>
              <a:rPr lang="en-US" sz="3200" dirty="0" smtClean="0"/>
              <a:t> </a:t>
            </a:r>
            <a:r>
              <a:rPr lang="en-US" sz="3200" dirty="0" err="1" smtClean="0"/>
              <a:t>vào</a:t>
            </a:r>
            <a:r>
              <a:rPr lang="en-US" sz="3200" dirty="0" smtClean="0"/>
              <a:t> </a:t>
            </a:r>
            <a:r>
              <a:rPr lang="en-US" sz="3200" dirty="0" err="1" smtClean="0"/>
              <a:t>ứng</a:t>
            </a:r>
            <a:r>
              <a:rPr lang="en-US" sz="3200" dirty="0" smtClean="0"/>
              <a:t> </a:t>
            </a:r>
            <a:r>
              <a:rPr lang="en-US" sz="3200" dirty="0" err="1" smtClean="0"/>
              <a:t>dụng</a:t>
            </a:r>
            <a:r>
              <a:rPr lang="en-US" sz="3200" dirty="0" smtClean="0"/>
              <a:t> TDDBR</a:t>
            </a:r>
            <a:endParaRPr lang="en-GB"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94" y="1781339"/>
            <a:ext cx="8904866" cy="4771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306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200" dirty="0" err="1" smtClean="0"/>
              <a:t>Mở</a:t>
            </a:r>
            <a:r>
              <a:rPr lang="en-US" sz="3200" dirty="0" smtClean="0"/>
              <a:t> </a:t>
            </a:r>
            <a:r>
              <a:rPr lang="en-US" sz="3200" dirty="0" err="1">
                <a:solidFill>
                  <a:srgbClr val="FF0000"/>
                </a:solidFill>
              </a:rPr>
              <a:t>C</a:t>
            </a:r>
            <a:r>
              <a:rPr lang="en-US" sz="3200" dirty="0" err="1" smtClean="0">
                <a:solidFill>
                  <a:srgbClr val="FF0000"/>
                </a:solidFill>
              </a:rPr>
              <a:t>ửa</a:t>
            </a:r>
            <a:r>
              <a:rPr lang="en-US" sz="3200" dirty="0" smtClean="0">
                <a:solidFill>
                  <a:srgbClr val="FF0000"/>
                </a:solidFill>
              </a:rPr>
              <a:t> </a:t>
            </a:r>
            <a:r>
              <a:rPr lang="en-US" sz="3200" dirty="0" err="1" smtClean="0">
                <a:solidFill>
                  <a:srgbClr val="FF0000"/>
                </a:solidFill>
              </a:rPr>
              <a:t>sổ</a:t>
            </a:r>
            <a:r>
              <a:rPr lang="en-US" sz="3200" dirty="0" smtClean="0">
                <a:solidFill>
                  <a:srgbClr val="FF0000"/>
                </a:solidFill>
              </a:rPr>
              <a:t> </a:t>
            </a:r>
            <a:r>
              <a:rPr lang="en-US" sz="3200" dirty="0" err="1" smtClean="0">
                <a:solidFill>
                  <a:srgbClr val="FF0000"/>
                </a:solidFill>
              </a:rPr>
              <a:t>dòng</a:t>
            </a:r>
            <a:r>
              <a:rPr lang="en-US" sz="3200" dirty="0" smtClean="0">
                <a:solidFill>
                  <a:srgbClr val="FF0000"/>
                </a:solidFill>
              </a:rPr>
              <a:t> </a:t>
            </a:r>
            <a:r>
              <a:rPr lang="en-US" sz="3200" dirty="0" err="1" smtClean="0">
                <a:solidFill>
                  <a:srgbClr val="FF0000"/>
                </a:solidFill>
              </a:rPr>
              <a:t>lệnh</a:t>
            </a:r>
            <a:r>
              <a:rPr lang="en-US" sz="3200" dirty="0" smtClean="0">
                <a:solidFill>
                  <a:srgbClr val="FF0000"/>
                </a:solidFill>
              </a:rPr>
              <a:t> Python</a:t>
            </a:r>
            <a:endParaRPr lang="en-GB" sz="3200" dirty="0">
              <a:solidFill>
                <a:srgbClr val="FF0000"/>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6940" b="58332"/>
          <a:stretch/>
        </p:blipFill>
        <p:spPr bwMode="auto">
          <a:xfrm>
            <a:off x="623455" y="1981200"/>
            <a:ext cx="7868194" cy="42806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429000" y="2895600"/>
            <a:ext cx="40386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941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3200" dirty="0" err="1" smtClean="0"/>
              <a:t>Bật</a:t>
            </a:r>
            <a:r>
              <a:rPr lang="en-US" sz="3200" dirty="0" smtClean="0"/>
              <a:t> </a:t>
            </a:r>
            <a:r>
              <a:rPr lang="en-US" sz="3200" dirty="0" err="1" smtClean="0"/>
              <a:t>nút</a:t>
            </a:r>
            <a:r>
              <a:rPr lang="en-US" sz="3200" dirty="0" smtClean="0"/>
              <a:t> </a:t>
            </a:r>
            <a:r>
              <a:rPr lang="en-US" sz="3200" dirty="0" err="1" smtClean="0">
                <a:solidFill>
                  <a:srgbClr val="FF0000"/>
                </a:solidFill>
              </a:rPr>
              <a:t>Hiện</a:t>
            </a:r>
            <a:r>
              <a:rPr lang="en-US" sz="3200" dirty="0" smtClean="0">
                <a:solidFill>
                  <a:srgbClr val="FF0000"/>
                </a:solidFill>
              </a:rPr>
              <a:t> </a:t>
            </a:r>
            <a:r>
              <a:rPr lang="en-US" sz="3200" dirty="0" err="1" smtClean="0">
                <a:solidFill>
                  <a:srgbClr val="FF0000"/>
                </a:solidFill>
              </a:rPr>
              <a:t>trình</a:t>
            </a:r>
            <a:r>
              <a:rPr lang="en-US" sz="3200" dirty="0" smtClean="0">
                <a:solidFill>
                  <a:srgbClr val="FF0000"/>
                </a:solidFill>
              </a:rPr>
              <a:t> </a:t>
            </a:r>
            <a:r>
              <a:rPr lang="en-US" sz="3200" dirty="0" err="1" smtClean="0">
                <a:solidFill>
                  <a:srgbClr val="FF0000"/>
                </a:solidFill>
              </a:rPr>
              <a:t>biên</a:t>
            </a:r>
            <a:r>
              <a:rPr lang="en-US" sz="3200" dirty="0" smtClean="0">
                <a:solidFill>
                  <a:srgbClr val="FF0000"/>
                </a:solidFill>
              </a:rPr>
              <a:t> </a:t>
            </a:r>
            <a:r>
              <a:rPr lang="en-US" sz="3200" dirty="0" err="1" smtClean="0">
                <a:solidFill>
                  <a:srgbClr val="FF0000"/>
                </a:solidFill>
              </a:rPr>
              <a:t>tập</a:t>
            </a:r>
            <a:endParaRPr lang="en-GB" sz="3200" dirty="0">
              <a:solidFill>
                <a:srgbClr val="FF0000"/>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 r="51112" b="42262"/>
          <a:stretch/>
        </p:blipFill>
        <p:spPr bwMode="auto">
          <a:xfrm>
            <a:off x="1080655" y="1828799"/>
            <a:ext cx="6386286" cy="42236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713018" y="4883727"/>
            <a:ext cx="3429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4934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533400"/>
            <a:ext cx="8229600" cy="838200"/>
          </a:xfrm>
        </p:spPr>
        <p:txBody>
          <a:bodyPr>
            <a:normAutofit/>
          </a:bodyPr>
          <a:lstStyle/>
          <a:p>
            <a:r>
              <a:rPr lang="en-US" sz="3200" dirty="0" err="1"/>
              <a:t>Mở</a:t>
            </a:r>
            <a:r>
              <a:rPr lang="en-US" sz="3200" dirty="0"/>
              <a:t> </a:t>
            </a:r>
            <a:r>
              <a:rPr lang="en-US" sz="3200" dirty="0" err="1"/>
              <a:t>đoạn</a:t>
            </a:r>
            <a:r>
              <a:rPr lang="en-US" sz="3200" dirty="0"/>
              <a:t> </a:t>
            </a:r>
            <a:r>
              <a:rPr lang="en-US" sz="3200" dirty="0" err="1"/>
              <a:t>mã</a:t>
            </a:r>
            <a:r>
              <a:rPr lang="en-US" sz="3200" dirty="0"/>
              <a:t> </a:t>
            </a:r>
            <a:r>
              <a:rPr lang="en-US" sz="3200" dirty="0">
                <a:solidFill>
                  <a:srgbClr val="FF0000"/>
                </a:solidFill>
              </a:rPr>
              <a:t>Open script</a:t>
            </a:r>
            <a:endParaRPr lang="en-GB" sz="3200" dirty="0">
              <a:solidFill>
                <a:srgbClr val="FF0000"/>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3626" b="40476"/>
          <a:stretch/>
        </p:blipFill>
        <p:spPr bwMode="auto">
          <a:xfrm>
            <a:off x="228600" y="1752600"/>
            <a:ext cx="8636000" cy="43542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791200" y="4790212"/>
            <a:ext cx="3429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8167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r>
              <a:rPr lang="en-US" sz="3200" dirty="0" err="1" smtClean="0"/>
              <a:t>Tìm</a:t>
            </a:r>
            <a:r>
              <a:rPr lang="en-US" sz="3200" dirty="0" smtClean="0"/>
              <a:t> </a:t>
            </a:r>
            <a:r>
              <a:rPr lang="en-US" sz="3200" dirty="0" err="1" smtClean="0"/>
              <a:t>đến</a:t>
            </a:r>
            <a:r>
              <a:rPr lang="en-US" sz="3200" dirty="0" smtClean="0"/>
              <a:t> </a:t>
            </a:r>
            <a:r>
              <a:rPr lang="en-US" sz="3200" dirty="0" err="1" smtClean="0"/>
              <a:t>nơi</a:t>
            </a:r>
            <a:r>
              <a:rPr lang="en-US" sz="3200" dirty="0" smtClean="0"/>
              <a:t> </a:t>
            </a:r>
            <a:r>
              <a:rPr lang="en-US" sz="3200" dirty="0" err="1" smtClean="0"/>
              <a:t>lưu</a:t>
            </a:r>
            <a:r>
              <a:rPr lang="en-US" sz="3200" dirty="0" smtClean="0"/>
              <a:t> </a:t>
            </a:r>
            <a:r>
              <a:rPr lang="en-US" sz="3200" dirty="0" err="1" smtClean="0"/>
              <a:t>trữ</a:t>
            </a:r>
            <a:r>
              <a:rPr lang="en-US" sz="3200" dirty="0" smtClean="0"/>
              <a:t> </a:t>
            </a:r>
            <a:r>
              <a:rPr lang="en-US" sz="3200" dirty="0" err="1" smtClean="0"/>
              <a:t>và</a:t>
            </a:r>
            <a:r>
              <a:rPr lang="en-US" sz="3200" dirty="0" smtClean="0"/>
              <a:t> </a:t>
            </a:r>
            <a:r>
              <a:rPr lang="en-US" sz="3200" dirty="0" err="1" smtClean="0"/>
              <a:t>mở</a:t>
            </a:r>
            <a:r>
              <a:rPr lang="en-US" sz="3200" dirty="0" smtClean="0"/>
              <a:t> file </a:t>
            </a:r>
            <a:r>
              <a:rPr lang="en-US" sz="3200" dirty="0" smtClean="0">
                <a:solidFill>
                  <a:srgbClr val="FF0000"/>
                </a:solidFill>
              </a:rPr>
              <a:t>Sualoi_FRMS_hangloat.py</a:t>
            </a:r>
            <a:r>
              <a:rPr lang="en-US" sz="3200" dirty="0" smtClean="0"/>
              <a:t> / </a:t>
            </a:r>
            <a:r>
              <a:rPr lang="en-US" sz="3200" dirty="0" err="1" smtClean="0"/>
              <a:t>chọn</a:t>
            </a:r>
            <a:r>
              <a:rPr lang="en-US" sz="3200" dirty="0" smtClean="0"/>
              <a:t> </a:t>
            </a:r>
            <a:r>
              <a:rPr lang="en-US" sz="3200" dirty="0" smtClean="0">
                <a:solidFill>
                  <a:srgbClr val="FF0000"/>
                </a:solidFill>
              </a:rPr>
              <a:t>Open</a:t>
            </a:r>
            <a:endParaRPr lang="en-GB" sz="3200"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22831"/>
            <a:ext cx="7386637" cy="4713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4572000" y="3598776"/>
            <a:ext cx="990600" cy="12018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2362200" y="5257800"/>
            <a:ext cx="1864518"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5791200" y="5427542"/>
            <a:ext cx="8382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857750" y="3869596"/>
            <a:ext cx="419100" cy="646331"/>
          </a:xfrm>
          <a:prstGeom prst="rect">
            <a:avLst/>
          </a:prstGeom>
          <a:noFill/>
        </p:spPr>
        <p:txBody>
          <a:bodyPr wrap="square" rtlCol="0">
            <a:spAutoFit/>
          </a:bodyPr>
          <a:lstStyle/>
          <a:p>
            <a:r>
              <a:rPr lang="en-US" sz="3600" dirty="0" smtClean="0">
                <a:solidFill>
                  <a:srgbClr val="FF0000"/>
                </a:solidFill>
              </a:rPr>
              <a:t>1</a:t>
            </a:r>
            <a:endParaRPr lang="en-GB" sz="3600" dirty="0">
              <a:solidFill>
                <a:srgbClr val="FF0000"/>
              </a:solidFill>
            </a:endParaRPr>
          </a:p>
        </p:txBody>
      </p:sp>
      <p:sp>
        <p:nvSpPr>
          <p:cNvPr id="9" name="TextBox 8"/>
          <p:cNvSpPr txBox="1"/>
          <p:nvPr/>
        </p:nvSpPr>
        <p:spPr>
          <a:xfrm>
            <a:off x="6000750" y="5184036"/>
            <a:ext cx="419100" cy="646331"/>
          </a:xfrm>
          <a:prstGeom prst="rect">
            <a:avLst/>
          </a:prstGeom>
          <a:noFill/>
        </p:spPr>
        <p:txBody>
          <a:bodyPr wrap="square" rtlCol="0">
            <a:spAutoFit/>
          </a:bodyPr>
          <a:lstStyle/>
          <a:p>
            <a:r>
              <a:rPr lang="en-US" sz="3600" dirty="0">
                <a:solidFill>
                  <a:srgbClr val="FF0000"/>
                </a:solidFill>
              </a:rPr>
              <a:t>3</a:t>
            </a:r>
            <a:endParaRPr lang="en-GB" sz="3600" dirty="0">
              <a:solidFill>
                <a:srgbClr val="FF0000"/>
              </a:solidFill>
            </a:endParaRPr>
          </a:p>
        </p:txBody>
      </p:sp>
      <p:sp>
        <p:nvSpPr>
          <p:cNvPr id="10" name="TextBox 9"/>
          <p:cNvSpPr txBox="1"/>
          <p:nvPr/>
        </p:nvSpPr>
        <p:spPr>
          <a:xfrm>
            <a:off x="2875359" y="5125134"/>
            <a:ext cx="419100" cy="646331"/>
          </a:xfrm>
          <a:prstGeom prst="rect">
            <a:avLst/>
          </a:prstGeom>
          <a:noFill/>
        </p:spPr>
        <p:txBody>
          <a:bodyPr wrap="square" rtlCol="0">
            <a:spAutoFit/>
          </a:bodyPr>
          <a:lstStyle/>
          <a:p>
            <a:r>
              <a:rPr lang="en-US" sz="3600" dirty="0" smtClean="0">
                <a:solidFill>
                  <a:srgbClr val="FF0000"/>
                </a:solidFill>
              </a:rPr>
              <a:t>2</a:t>
            </a:r>
            <a:endParaRPr lang="en-GB" sz="3600" dirty="0">
              <a:solidFill>
                <a:srgbClr val="FF0000"/>
              </a:solidFill>
            </a:endParaRPr>
          </a:p>
        </p:txBody>
      </p:sp>
    </p:spTree>
    <p:extLst>
      <p:ext uri="{BB962C8B-B14F-4D97-AF65-F5344CB8AC3E}">
        <p14:creationId xmlns:p14="http://schemas.microsoft.com/office/powerpoint/2010/main" val="31882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par>
                                <p:cTn id="15" presetID="2" presetClass="exit" presetSubtype="4" fill="hold" grpId="1" nodeType="with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ppt_x"/>
                                          </p:val>
                                        </p:tav>
                                      </p:tavLst>
                                    </p:anim>
                                    <p:anim calcmode="lin" valueType="num">
                                      <p:cBhvr additive="base">
                                        <p:cTn id="17" dur="500"/>
                                        <p:tgtEl>
                                          <p:spTgt spid="5"/>
                                        </p:tgtEl>
                                        <p:attrNameLst>
                                          <p:attrName>ppt_y</p:attrName>
                                        </p:attrNameLst>
                                      </p:cBhvr>
                                      <p:tavLst>
                                        <p:tav tm="0">
                                          <p:val>
                                            <p:strVal val="ppt_y"/>
                                          </p:val>
                                        </p:tav>
                                        <p:tav tm="100000">
                                          <p:val>
                                            <p:strVal val="1+ppt_h/2"/>
                                          </p:val>
                                        </p:tav>
                                      </p:tavLst>
                                    </p:anim>
                                    <p:set>
                                      <p:cBhvr>
                                        <p:cTn id="18" dur="1" fill="hold">
                                          <p:stCondLst>
                                            <p:cond delay="499"/>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10"/>
                                        </p:tgtEl>
                                        <p:attrNameLst>
                                          <p:attrName>ppt_x</p:attrName>
                                        </p:attrNameLst>
                                      </p:cBhvr>
                                      <p:tavLst>
                                        <p:tav tm="0">
                                          <p:val>
                                            <p:strVal val="ppt_x"/>
                                          </p:val>
                                        </p:tav>
                                        <p:tav tm="100000">
                                          <p:val>
                                            <p:strVal val="ppt_x"/>
                                          </p:val>
                                        </p:tav>
                                      </p:tavLst>
                                    </p:anim>
                                    <p:anim calcmode="lin" valueType="num">
                                      <p:cBhvr additive="base">
                                        <p:cTn id="27" dur="500"/>
                                        <p:tgtEl>
                                          <p:spTgt spid="10"/>
                                        </p:tgtEl>
                                        <p:attrNameLst>
                                          <p:attrName>ppt_y</p:attrName>
                                        </p:attrNameLst>
                                      </p:cBhvr>
                                      <p:tavLst>
                                        <p:tav tm="0">
                                          <p:val>
                                            <p:strVal val="ppt_y"/>
                                          </p:val>
                                        </p:tav>
                                        <p:tav tm="100000">
                                          <p:val>
                                            <p:strVal val="1+ppt_h/2"/>
                                          </p:val>
                                        </p:tav>
                                      </p:tavLst>
                                    </p:anim>
                                    <p:set>
                                      <p:cBhvr>
                                        <p:cTn id="28" dur="1" fill="hold">
                                          <p:stCondLst>
                                            <p:cond delay="499"/>
                                          </p:stCondLst>
                                        </p:cTn>
                                        <p:tgtEl>
                                          <p:spTgt spid="10"/>
                                        </p:tgtEl>
                                        <p:attrNameLst>
                                          <p:attrName>style.visibility</p:attrName>
                                        </p:attrNameLst>
                                      </p:cBhvr>
                                      <p:to>
                                        <p:strVal val="hidden"/>
                                      </p:to>
                                    </p:set>
                                  </p:childTnLst>
                                </p:cTn>
                              </p:par>
                              <p:par>
                                <p:cTn id="29" presetID="2" presetClass="exit" presetSubtype="4" fill="hold" grpId="1" nodeType="withEffect">
                                  <p:stCondLst>
                                    <p:cond delay="0"/>
                                  </p:stCondLst>
                                  <p:childTnLst>
                                    <p:anim calcmode="lin" valueType="num">
                                      <p:cBhvr additive="base">
                                        <p:cTn id="30" dur="500"/>
                                        <p:tgtEl>
                                          <p:spTgt spid="6"/>
                                        </p:tgtEl>
                                        <p:attrNameLst>
                                          <p:attrName>ppt_x</p:attrName>
                                        </p:attrNameLst>
                                      </p:cBhvr>
                                      <p:tavLst>
                                        <p:tav tm="0">
                                          <p:val>
                                            <p:strVal val="ppt_x"/>
                                          </p:val>
                                        </p:tav>
                                        <p:tav tm="100000">
                                          <p:val>
                                            <p:strVal val="ppt_x"/>
                                          </p:val>
                                        </p:tav>
                                      </p:tavLst>
                                    </p:anim>
                                    <p:anim calcmode="lin" valueType="num">
                                      <p:cBhvr additive="base">
                                        <p:cTn id="31" dur="500"/>
                                        <p:tgtEl>
                                          <p:spTgt spid="6"/>
                                        </p:tgtEl>
                                        <p:attrNameLst>
                                          <p:attrName>ppt_y</p:attrName>
                                        </p:attrNameLst>
                                      </p:cBhvr>
                                      <p:tavLst>
                                        <p:tav tm="0">
                                          <p:val>
                                            <p:strVal val="ppt_y"/>
                                          </p:val>
                                        </p:tav>
                                        <p:tav tm="100000">
                                          <p:val>
                                            <p:strVal val="1+ppt_h/2"/>
                                          </p:val>
                                        </p:tav>
                                      </p:tavLst>
                                    </p:anim>
                                    <p:set>
                                      <p:cBhvr>
                                        <p:cTn id="32" dur="1" fill="hold">
                                          <p:stCondLst>
                                            <p:cond delay="499"/>
                                          </p:stCondLst>
                                        </p:cTn>
                                        <p:tgtEl>
                                          <p:spTgt spid="6"/>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4" grpId="0"/>
      <p:bldP spid="4" grpId="1"/>
      <p:bldP spid="9" grpId="0"/>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3200" dirty="0" err="1" smtClean="0"/>
              <a:t>Bấm</a:t>
            </a:r>
            <a:r>
              <a:rPr lang="en-US" sz="3200" dirty="0" smtClean="0"/>
              <a:t> </a:t>
            </a:r>
            <a:r>
              <a:rPr lang="en-US" sz="3200" dirty="0" err="1" smtClean="0"/>
              <a:t>nút</a:t>
            </a:r>
            <a:r>
              <a:rPr lang="en-US" sz="3200" dirty="0" smtClean="0"/>
              <a:t> </a:t>
            </a:r>
            <a:r>
              <a:rPr lang="en-US" sz="3200" dirty="0" err="1" smtClean="0">
                <a:solidFill>
                  <a:srgbClr val="FF0000"/>
                </a:solidFill>
              </a:rPr>
              <a:t>Chạy</a:t>
            </a:r>
            <a:r>
              <a:rPr lang="en-US" sz="3200" dirty="0" smtClean="0">
                <a:solidFill>
                  <a:srgbClr val="FF0000"/>
                </a:solidFill>
              </a:rPr>
              <a:t> </a:t>
            </a:r>
            <a:r>
              <a:rPr lang="en-US" sz="3200" dirty="0" err="1" smtClean="0">
                <a:solidFill>
                  <a:srgbClr val="FF0000"/>
                </a:solidFill>
              </a:rPr>
              <a:t>tập</a:t>
            </a:r>
            <a:r>
              <a:rPr lang="en-US" sz="3200" dirty="0" smtClean="0">
                <a:solidFill>
                  <a:srgbClr val="FF0000"/>
                </a:solidFill>
              </a:rPr>
              <a:t> </a:t>
            </a:r>
            <a:r>
              <a:rPr lang="en-US" sz="3200" dirty="0" err="1" smtClean="0">
                <a:solidFill>
                  <a:srgbClr val="FF0000"/>
                </a:solidFill>
              </a:rPr>
              <a:t>lệnh</a:t>
            </a:r>
            <a:endParaRPr lang="en-GB" sz="3200" dirty="0">
              <a:solidFill>
                <a:srgbClr val="FF0000"/>
              </a:solidFill>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33" t="28409" r="29722" b="33730"/>
          <a:stretch/>
        </p:blipFill>
        <p:spPr bwMode="auto">
          <a:xfrm>
            <a:off x="838200" y="2362200"/>
            <a:ext cx="7578436" cy="27695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5735785" y="3279424"/>
            <a:ext cx="533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179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7430"/>
            <a:ext cx="8229600" cy="935170"/>
          </a:xfrm>
        </p:spPr>
        <p:txBody>
          <a:bodyPr>
            <a:normAutofit fontScale="90000"/>
          </a:bodyPr>
          <a:lstStyle/>
          <a:p>
            <a:r>
              <a:rPr lang="en-US" sz="3200" dirty="0" err="1" smtClean="0"/>
              <a:t>Chờ</a:t>
            </a:r>
            <a:r>
              <a:rPr lang="en-US" sz="3200" dirty="0" smtClean="0"/>
              <a:t> </a:t>
            </a:r>
            <a:r>
              <a:rPr lang="en-US" sz="3200" dirty="0" err="1" smtClean="0"/>
              <a:t>vài</a:t>
            </a:r>
            <a:r>
              <a:rPr lang="en-US" sz="3200" dirty="0" smtClean="0"/>
              <a:t> </a:t>
            </a:r>
            <a:r>
              <a:rPr lang="en-US" sz="3200" dirty="0" err="1" smtClean="0"/>
              <a:t>phút</a:t>
            </a:r>
            <a:r>
              <a:rPr lang="en-US" sz="3200" dirty="0" smtClean="0"/>
              <a:t> </a:t>
            </a:r>
            <a:r>
              <a:rPr lang="en-US" sz="3200" dirty="0" err="1" smtClean="0"/>
              <a:t>đến</a:t>
            </a:r>
            <a:r>
              <a:rPr lang="en-US" sz="3200" dirty="0" smtClean="0"/>
              <a:t> </a:t>
            </a:r>
            <a:r>
              <a:rPr lang="en-US" sz="3200" dirty="0" err="1" smtClean="0"/>
              <a:t>khi</a:t>
            </a:r>
            <a:r>
              <a:rPr lang="en-US" sz="3200" dirty="0" smtClean="0"/>
              <a:t> </a:t>
            </a:r>
            <a:r>
              <a:rPr lang="en-US" sz="3200" dirty="0" err="1" smtClean="0"/>
              <a:t>hiện</a:t>
            </a:r>
            <a:r>
              <a:rPr lang="en-US" sz="3200" dirty="0" smtClean="0"/>
              <a:t> </a:t>
            </a:r>
            <a:r>
              <a:rPr lang="en-US" sz="3200" dirty="0" err="1" smtClean="0"/>
              <a:t>ra</a:t>
            </a:r>
            <a:r>
              <a:rPr lang="en-US" sz="3200" dirty="0" smtClean="0"/>
              <a:t> </a:t>
            </a:r>
            <a:r>
              <a:rPr lang="en-US" sz="3200" dirty="0" err="1" smtClean="0"/>
              <a:t>thông</a:t>
            </a:r>
            <a:r>
              <a:rPr lang="en-US" sz="3200" dirty="0" smtClean="0"/>
              <a:t> </a:t>
            </a:r>
            <a:r>
              <a:rPr lang="en-US" sz="3200" dirty="0" err="1" smtClean="0"/>
              <a:t>báo</a:t>
            </a:r>
            <a:r>
              <a:rPr lang="en-US" sz="3200" dirty="0" smtClean="0"/>
              <a:t> </a:t>
            </a:r>
            <a:r>
              <a:rPr lang="en-US" sz="3200" dirty="0" err="1" smtClean="0"/>
              <a:t>sau</a:t>
            </a:r>
            <a:r>
              <a:rPr lang="en-US" sz="3200" dirty="0" smtClean="0"/>
              <a:t/>
            </a:r>
            <a:br>
              <a:rPr lang="en-US" sz="3200" dirty="0" smtClean="0"/>
            </a:br>
            <a:r>
              <a:rPr lang="en-US" sz="3200" dirty="0" err="1" smtClean="0"/>
              <a:t>Đến</a:t>
            </a:r>
            <a:r>
              <a:rPr lang="en-US" sz="3200" dirty="0" smtClean="0"/>
              <a:t> </a:t>
            </a:r>
            <a:r>
              <a:rPr lang="en-US" sz="3200" dirty="0" err="1" smtClean="0"/>
              <a:t>đây</a:t>
            </a:r>
            <a:r>
              <a:rPr lang="en-US" sz="3200" dirty="0" smtClean="0"/>
              <a:t>, </a:t>
            </a:r>
            <a:r>
              <a:rPr lang="en-US" sz="3200" dirty="0" err="1" smtClean="0"/>
              <a:t>công</a:t>
            </a:r>
            <a:r>
              <a:rPr lang="en-US" sz="3200" dirty="0" smtClean="0"/>
              <a:t> </a:t>
            </a:r>
            <a:r>
              <a:rPr lang="en-US" sz="3200" dirty="0" err="1" smtClean="0"/>
              <a:t>cụ</a:t>
            </a:r>
            <a:r>
              <a:rPr lang="en-US" sz="3200" dirty="0" smtClean="0"/>
              <a:t> </a:t>
            </a:r>
            <a:r>
              <a:rPr lang="en-US" sz="3200" dirty="0" err="1" smtClean="0"/>
              <a:t>đã</a:t>
            </a:r>
            <a:r>
              <a:rPr lang="en-US" sz="3200" dirty="0" smtClean="0"/>
              <a:t> </a:t>
            </a:r>
            <a:r>
              <a:rPr lang="en-US" sz="3200" dirty="0" err="1" smtClean="0"/>
              <a:t>sửa</a:t>
            </a:r>
            <a:r>
              <a:rPr lang="en-US" sz="3200" dirty="0" smtClean="0"/>
              <a:t> </a:t>
            </a:r>
            <a:r>
              <a:rPr lang="en-US" sz="3200" dirty="0" err="1" smtClean="0"/>
              <a:t>xong</a:t>
            </a:r>
            <a:r>
              <a:rPr lang="en-US" sz="3200" dirty="0" smtClean="0"/>
              <a:t> </a:t>
            </a:r>
            <a:r>
              <a:rPr lang="en-US" sz="3200" dirty="0" err="1" smtClean="0"/>
              <a:t>lỗi</a:t>
            </a:r>
            <a:r>
              <a:rPr lang="en-US" sz="3200" dirty="0" smtClean="0"/>
              <a:t> </a:t>
            </a:r>
            <a:r>
              <a:rPr lang="en-US" sz="3200" dirty="0" err="1" smtClean="0"/>
              <a:t>đồng</a:t>
            </a:r>
            <a:r>
              <a:rPr lang="en-US" sz="3200" dirty="0" smtClean="0"/>
              <a:t> </a:t>
            </a:r>
            <a:r>
              <a:rPr lang="en-US" sz="3200" dirty="0" err="1" smtClean="0"/>
              <a:t>bộ</a:t>
            </a:r>
            <a:r>
              <a:rPr lang="en-US" sz="3200" dirty="0" smtClean="0"/>
              <a:t>.</a:t>
            </a:r>
            <a:endParaRPr lang="en-GB" sz="32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338845"/>
            <a:ext cx="6705600" cy="3676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4648200" y="3491370"/>
            <a:ext cx="2514600" cy="1219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702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TotalTime>
  <Words>184</Words>
  <Application>Microsoft Office PowerPoint</Application>
  <PresentationFormat>On-screen Show (4:3)</PresentationFormat>
  <Paragraphs>18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Hướng dẫn khắc phục lỗi đồng bộ dữ liệu FRMS Desktop</vt:lpstr>
      <vt:lpstr>Người dùng tải file Sualoi_FRMS_hangloat.py về máy tính</vt:lpstr>
      <vt:lpstr>Người dùng đăng phập vào ứng dụng TDDBR</vt:lpstr>
      <vt:lpstr>Mở Cửa sổ dòng lệnh Python</vt:lpstr>
      <vt:lpstr>Bật nút Hiện trình biên tập</vt:lpstr>
      <vt:lpstr>Mở đoạn mã Open script</vt:lpstr>
      <vt:lpstr>Tìm đến nơi lưu trữ và mở file Sualoi_FRMS_hangloat.py / chọn Open</vt:lpstr>
      <vt:lpstr>Bấm nút Chạy tập lệnh</vt:lpstr>
      <vt:lpstr>Chờ vài phút đến khi hiện ra thông báo sau Đến đây, công cụ đã sửa xong lỗi đồng bộ.</vt:lpstr>
      <vt:lpstr>Người dùng mở công cụ đồng bộ dữ liệu và tiến hành đồng bộ như bình thường.</vt:lpstr>
      <vt:lpstr>Lưu ý: Khi người dùng gặp lỗi như ảnh dưới đây là do lỗi xử lý trên máy chủ trung tâm. Người dùng nên liên lạc với Cục Kiểm lâm để báo cáo lỗi và thực hiện đồng bộ sau khi lỗi trên máy chủ đã được xử lý.</vt:lpstr>
      <vt:lpstr>Trân trọng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Hướng dẫn khắc phục lỗi đồng bộ dữ liệu FRMS Desktop</dc:title>
  <dc:creator>JAFTA-consoultant</dc:creator>
  <cp:lastModifiedBy>JAFTA-consoultant</cp:lastModifiedBy>
  <cp:revision>16</cp:revision>
  <dcterms:created xsi:type="dcterms:W3CDTF">2019-05-20T09:07:44Z</dcterms:created>
  <dcterms:modified xsi:type="dcterms:W3CDTF">2019-05-20T10:15:55Z</dcterms:modified>
</cp:coreProperties>
</file>